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6" r:id="rId7"/>
    <p:sldId id="262" r:id="rId8"/>
    <p:sldId id="257" r:id="rId9"/>
    <p:sldId id="263" r:id="rId10"/>
    <p:sldId id="264" r:id="rId11"/>
    <p:sldId id="268" r:id="rId12"/>
    <p:sldId id="267" r:id="rId13"/>
    <p:sldId id="261" r:id="rId14"/>
    <p:sldId id="275" r:id="rId15"/>
    <p:sldId id="260" r:id="rId16"/>
    <p:sldId id="265" r:id="rId17"/>
    <p:sldId id="269" r:id="rId18"/>
    <p:sldId id="272" r:id="rId19"/>
    <p:sldId id="273" r:id="rId20"/>
    <p:sldId id="274" r:id="rId21"/>
    <p:sldId id="270" r:id="rId22"/>
    <p:sldId id="271" r:id="rId23"/>
    <p:sldId id="277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27F00-2DE8-48B1-9DF9-27B8E2FF61D0}" v="12" dt="2021-12-09T08:48:53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oth, Jane" userId="58c4c2d5-cb61-4988-8b33-c0edcd8d4c0b" providerId="ADAL" clId="{97727F00-2DE8-48B1-9DF9-27B8E2FF61D0}"/>
    <pc:docChg chg="undo redo custSel addSld delSld modSld sldOrd">
      <pc:chgData name="Booth, Jane" userId="58c4c2d5-cb61-4988-8b33-c0edcd8d4c0b" providerId="ADAL" clId="{97727F00-2DE8-48B1-9DF9-27B8E2FF61D0}" dt="2021-12-09T08:49:27.242" v="2683" actId="20577"/>
      <pc:docMkLst>
        <pc:docMk/>
      </pc:docMkLst>
      <pc:sldChg chg="addSp delSp modSp mod setBg modClrScheme chgLayout">
        <pc:chgData name="Booth, Jane" userId="58c4c2d5-cb61-4988-8b33-c0edcd8d4c0b" providerId="ADAL" clId="{97727F00-2DE8-48B1-9DF9-27B8E2FF61D0}" dt="2021-12-07T13:36:35.612" v="1804" actId="26606"/>
        <pc:sldMkLst>
          <pc:docMk/>
          <pc:sldMk cId="956595403" sldId="257"/>
        </pc:sldMkLst>
        <pc:spChg chg="mod ord">
          <ac:chgData name="Booth, Jane" userId="58c4c2d5-cb61-4988-8b33-c0edcd8d4c0b" providerId="ADAL" clId="{97727F00-2DE8-48B1-9DF9-27B8E2FF61D0}" dt="2021-12-07T13:36:35.612" v="1804" actId="26606"/>
          <ac:spMkLst>
            <pc:docMk/>
            <pc:sldMk cId="956595403" sldId="257"/>
            <ac:spMk id="2" creationId="{B088F63B-BFA7-4135-A7AC-D8026120B170}"/>
          </ac:spMkLst>
        </pc:spChg>
        <pc:spChg chg="mod ord">
          <ac:chgData name="Booth, Jane" userId="58c4c2d5-cb61-4988-8b33-c0edcd8d4c0b" providerId="ADAL" clId="{97727F00-2DE8-48B1-9DF9-27B8E2FF61D0}" dt="2021-12-07T13:36:35.612" v="1804" actId="26606"/>
          <ac:spMkLst>
            <pc:docMk/>
            <pc:sldMk cId="956595403" sldId="257"/>
            <ac:spMk id="3" creationId="{B488F185-4AD4-4D8C-ADF7-C3AE6181E027}"/>
          </ac:spMkLst>
        </pc:spChg>
        <pc:spChg chg="add del mod ord">
          <ac:chgData name="Booth, Jane" userId="58c4c2d5-cb61-4988-8b33-c0edcd8d4c0b" providerId="ADAL" clId="{97727F00-2DE8-48B1-9DF9-27B8E2FF61D0}" dt="2021-12-07T13:36:30.863" v="1801" actId="931"/>
          <ac:spMkLst>
            <pc:docMk/>
            <pc:sldMk cId="956595403" sldId="257"/>
            <ac:spMk id="4" creationId="{13FC65EA-1253-4F9B-B8B2-B51CDB28594D}"/>
          </ac:spMkLst>
        </pc:spChg>
        <pc:spChg chg="add">
          <ac:chgData name="Booth, Jane" userId="58c4c2d5-cb61-4988-8b33-c0edcd8d4c0b" providerId="ADAL" clId="{97727F00-2DE8-48B1-9DF9-27B8E2FF61D0}" dt="2021-12-07T13:36:35.612" v="1804" actId="26606"/>
          <ac:spMkLst>
            <pc:docMk/>
            <pc:sldMk cId="956595403" sldId="257"/>
            <ac:spMk id="11" creationId="{45D37F4E-DDB4-456B-97E0-9937730A039F}"/>
          </ac:spMkLst>
        </pc:spChg>
        <pc:spChg chg="add">
          <ac:chgData name="Booth, Jane" userId="58c4c2d5-cb61-4988-8b33-c0edcd8d4c0b" providerId="ADAL" clId="{97727F00-2DE8-48B1-9DF9-27B8E2FF61D0}" dt="2021-12-07T13:36:35.612" v="1804" actId="26606"/>
          <ac:spMkLst>
            <pc:docMk/>
            <pc:sldMk cId="956595403" sldId="257"/>
            <ac:spMk id="13" creationId="{B2DD41CD-8F47-4F56-AD12-4E2FF7696987}"/>
          </ac:spMkLst>
        </pc:spChg>
        <pc:picChg chg="add mod">
          <ac:chgData name="Booth, Jane" userId="58c4c2d5-cb61-4988-8b33-c0edcd8d4c0b" providerId="ADAL" clId="{97727F00-2DE8-48B1-9DF9-27B8E2FF61D0}" dt="2021-12-07T13:36:35.612" v="1804" actId="26606"/>
          <ac:picMkLst>
            <pc:docMk/>
            <pc:sldMk cId="956595403" sldId="257"/>
            <ac:picMk id="6" creationId="{60973C3B-F152-40C1-84C4-FA0D154F4D4C}"/>
          </ac:picMkLst>
        </pc:picChg>
      </pc:sldChg>
      <pc:sldChg chg="addSp delSp modSp mod setBg modClrScheme chgLayout">
        <pc:chgData name="Booth, Jane" userId="58c4c2d5-cb61-4988-8b33-c0edcd8d4c0b" providerId="ADAL" clId="{97727F00-2DE8-48B1-9DF9-27B8E2FF61D0}" dt="2021-12-09T08:30:09.745" v="2529" actId="20577"/>
        <pc:sldMkLst>
          <pc:docMk/>
          <pc:sldMk cId="2256713584" sldId="258"/>
        </pc:sldMkLst>
        <pc:spChg chg="mod ord">
          <ac:chgData name="Booth, Jane" userId="58c4c2d5-cb61-4988-8b33-c0edcd8d4c0b" providerId="ADAL" clId="{97727F00-2DE8-48B1-9DF9-27B8E2FF61D0}" dt="2021-12-07T13:35:32.859" v="1797" actId="26606"/>
          <ac:spMkLst>
            <pc:docMk/>
            <pc:sldMk cId="2256713584" sldId="258"/>
            <ac:spMk id="2" creationId="{F0C1CFFD-D284-4EE1-848F-8D4A6122A95F}"/>
          </ac:spMkLst>
        </pc:spChg>
        <pc:spChg chg="mod ord">
          <ac:chgData name="Booth, Jane" userId="58c4c2d5-cb61-4988-8b33-c0edcd8d4c0b" providerId="ADAL" clId="{97727F00-2DE8-48B1-9DF9-27B8E2FF61D0}" dt="2021-12-09T08:30:09.745" v="2529" actId="20577"/>
          <ac:spMkLst>
            <pc:docMk/>
            <pc:sldMk cId="2256713584" sldId="258"/>
            <ac:spMk id="3" creationId="{893DC4D4-B403-484E-867D-56FD8A590D5E}"/>
          </ac:spMkLst>
        </pc:spChg>
        <pc:spChg chg="add del mod ord">
          <ac:chgData name="Booth, Jane" userId="58c4c2d5-cb61-4988-8b33-c0edcd8d4c0b" providerId="ADAL" clId="{97727F00-2DE8-48B1-9DF9-27B8E2FF61D0}" dt="2021-12-07T13:35:29.795" v="1794" actId="931"/>
          <ac:spMkLst>
            <pc:docMk/>
            <pc:sldMk cId="2256713584" sldId="258"/>
            <ac:spMk id="4" creationId="{EAF0DF43-67DD-4DAD-8751-24E2EE163E12}"/>
          </ac:spMkLst>
        </pc:spChg>
        <pc:spChg chg="add">
          <ac:chgData name="Booth, Jane" userId="58c4c2d5-cb61-4988-8b33-c0edcd8d4c0b" providerId="ADAL" clId="{97727F00-2DE8-48B1-9DF9-27B8E2FF61D0}" dt="2021-12-07T13:35:32.859" v="1797" actId="26606"/>
          <ac:spMkLst>
            <pc:docMk/>
            <pc:sldMk cId="2256713584" sldId="258"/>
            <ac:spMk id="11" creationId="{45D37F4E-DDB4-456B-97E0-9937730A039F}"/>
          </ac:spMkLst>
        </pc:spChg>
        <pc:spChg chg="add">
          <ac:chgData name="Booth, Jane" userId="58c4c2d5-cb61-4988-8b33-c0edcd8d4c0b" providerId="ADAL" clId="{97727F00-2DE8-48B1-9DF9-27B8E2FF61D0}" dt="2021-12-07T13:35:32.859" v="1797" actId="26606"/>
          <ac:spMkLst>
            <pc:docMk/>
            <pc:sldMk cId="2256713584" sldId="258"/>
            <ac:spMk id="13" creationId="{B2DD41CD-8F47-4F56-AD12-4E2FF7696987}"/>
          </ac:spMkLst>
        </pc:spChg>
        <pc:picChg chg="add mod">
          <ac:chgData name="Booth, Jane" userId="58c4c2d5-cb61-4988-8b33-c0edcd8d4c0b" providerId="ADAL" clId="{97727F00-2DE8-48B1-9DF9-27B8E2FF61D0}" dt="2021-12-07T13:35:32.859" v="1797" actId="26606"/>
          <ac:picMkLst>
            <pc:docMk/>
            <pc:sldMk cId="2256713584" sldId="258"/>
            <ac:picMk id="6" creationId="{8B87FBD1-D72B-4182-AF38-4B7F0B327FCA}"/>
          </ac:picMkLst>
        </pc:picChg>
      </pc:sldChg>
      <pc:sldChg chg="modSp del mod">
        <pc:chgData name="Booth, Jane" userId="58c4c2d5-cb61-4988-8b33-c0edcd8d4c0b" providerId="ADAL" clId="{97727F00-2DE8-48B1-9DF9-27B8E2FF61D0}" dt="2021-12-07T09:23:46.474" v="1061" actId="47"/>
        <pc:sldMkLst>
          <pc:docMk/>
          <pc:sldMk cId="1370436113" sldId="259"/>
        </pc:sldMkLst>
        <pc:spChg chg="mod">
          <ac:chgData name="Booth, Jane" userId="58c4c2d5-cb61-4988-8b33-c0edcd8d4c0b" providerId="ADAL" clId="{97727F00-2DE8-48B1-9DF9-27B8E2FF61D0}" dt="2021-12-07T09:23:30.926" v="1060" actId="15"/>
          <ac:spMkLst>
            <pc:docMk/>
            <pc:sldMk cId="1370436113" sldId="259"/>
            <ac:spMk id="3" creationId="{99F20161-88B1-4AF8-9484-BD48E3E36062}"/>
          </ac:spMkLst>
        </pc:spChg>
      </pc:sldChg>
      <pc:sldChg chg="addSp delSp modSp mod setBg">
        <pc:chgData name="Booth, Jane" userId="58c4c2d5-cb61-4988-8b33-c0edcd8d4c0b" providerId="ADAL" clId="{97727F00-2DE8-48B1-9DF9-27B8E2FF61D0}" dt="2021-12-07T08:44:15.568" v="159" actId="26606"/>
        <pc:sldMkLst>
          <pc:docMk/>
          <pc:sldMk cId="726075049" sldId="260"/>
        </pc:sldMkLst>
        <pc:spChg chg="mod">
          <ac:chgData name="Booth, Jane" userId="58c4c2d5-cb61-4988-8b33-c0edcd8d4c0b" providerId="ADAL" clId="{97727F00-2DE8-48B1-9DF9-27B8E2FF61D0}" dt="2021-12-07T08:44:15.568" v="159" actId="26606"/>
          <ac:spMkLst>
            <pc:docMk/>
            <pc:sldMk cId="726075049" sldId="260"/>
            <ac:spMk id="2" creationId="{4CBC3BAB-B8CA-4FCF-B5C1-C29F29B073C9}"/>
          </ac:spMkLst>
        </pc:spChg>
        <pc:spChg chg="del">
          <ac:chgData name="Booth, Jane" userId="58c4c2d5-cb61-4988-8b33-c0edcd8d4c0b" providerId="ADAL" clId="{97727F00-2DE8-48B1-9DF9-27B8E2FF61D0}" dt="2021-12-07T08:44:10.344" v="156" actId="931"/>
          <ac:spMkLst>
            <pc:docMk/>
            <pc:sldMk cId="726075049" sldId="260"/>
            <ac:spMk id="3" creationId="{5ECB1781-6B88-4466-A842-57918AA1ED64}"/>
          </ac:spMkLst>
        </pc:spChg>
        <pc:spChg chg="add">
          <ac:chgData name="Booth, Jane" userId="58c4c2d5-cb61-4988-8b33-c0edcd8d4c0b" providerId="ADAL" clId="{97727F00-2DE8-48B1-9DF9-27B8E2FF61D0}" dt="2021-12-07T08:44:15.568" v="159" actId="26606"/>
          <ac:spMkLst>
            <pc:docMk/>
            <pc:sldMk cId="726075049" sldId="260"/>
            <ac:spMk id="10" creationId="{D4771268-CB57-404A-9271-370EB28F6090}"/>
          </ac:spMkLst>
        </pc:spChg>
        <pc:picChg chg="add mod">
          <ac:chgData name="Booth, Jane" userId="58c4c2d5-cb61-4988-8b33-c0edcd8d4c0b" providerId="ADAL" clId="{97727F00-2DE8-48B1-9DF9-27B8E2FF61D0}" dt="2021-12-07T08:44:15.568" v="159" actId="26606"/>
          <ac:picMkLst>
            <pc:docMk/>
            <pc:sldMk cId="726075049" sldId="260"/>
            <ac:picMk id="5" creationId="{2C2A54E8-3128-4D7C-9CEC-95AA207D6A47}"/>
          </ac:picMkLst>
        </pc:picChg>
      </pc:sldChg>
      <pc:sldChg chg="modSp mod ord">
        <pc:chgData name="Booth, Jane" userId="58c4c2d5-cb61-4988-8b33-c0edcd8d4c0b" providerId="ADAL" clId="{97727F00-2DE8-48B1-9DF9-27B8E2FF61D0}" dt="2021-12-07T16:01:42.988" v="2394" actId="20577"/>
        <pc:sldMkLst>
          <pc:docMk/>
          <pc:sldMk cId="3287066017" sldId="261"/>
        </pc:sldMkLst>
        <pc:spChg chg="mod">
          <ac:chgData name="Booth, Jane" userId="58c4c2d5-cb61-4988-8b33-c0edcd8d4c0b" providerId="ADAL" clId="{97727F00-2DE8-48B1-9DF9-27B8E2FF61D0}" dt="2021-12-07T09:08:04.282" v="651" actId="20577"/>
          <ac:spMkLst>
            <pc:docMk/>
            <pc:sldMk cId="3287066017" sldId="261"/>
            <ac:spMk id="2" creationId="{BF3E8127-DE1D-4CC1-9FF2-B3D5D13919F1}"/>
          </ac:spMkLst>
        </pc:spChg>
        <pc:spChg chg="mod">
          <ac:chgData name="Booth, Jane" userId="58c4c2d5-cb61-4988-8b33-c0edcd8d4c0b" providerId="ADAL" clId="{97727F00-2DE8-48B1-9DF9-27B8E2FF61D0}" dt="2021-12-07T16:01:42.988" v="2394" actId="20577"/>
          <ac:spMkLst>
            <pc:docMk/>
            <pc:sldMk cId="3287066017" sldId="261"/>
            <ac:spMk id="3" creationId="{E4768E6F-8BF2-4B04-B768-B0F23991B5EE}"/>
          </ac:spMkLst>
        </pc:spChg>
      </pc:sldChg>
      <pc:sldChg chg="modSp new mod">
        <pc:chgData name="Booth, Jane" userId="58c4c2d5-cb61-4988-8b33-c0edcd8d4c0b" providerId="ADAL" clId="{97727F00-2DE8-48B1-9DF9-27B8E2FF61D0}" dt="2021-12-07T13:24:11.461" v="1369" actId="20577"/>
        <pc:sldMkLst>
          <pc:docMk/>
          <pc:sldMk cId="3645937575" sldId="262"/>
        </pc:sldMkLst>
        <pc:spChg chg="mod">
          <ac:chgData name="Booth, Jane" userId="58c4c2d5-cb61-4988-8b33-c0edcd8d4c0b" providerId="ADAL" clId="{97727F00-2DE8-48B1-9DF9-27B8E2FF61D0}" dt="2021-12-07T08:33:55.185" v="29" actId="20577"/>
          <ac:spMkLst>
            <pc:docMk/>
            <pc:sldMk cId="3645937575" sldId="262"/>
            <ac:spMk id="2" creationId="{56BB44F8-1AFD-4B3E-A3C5-1A66A09F48D7}"/>
          </ac:spMkLst>
        </pc:spChg>
        <pc:spChg chg="mod">
          <ac:chgData name="Booth, Jane" userId="58c4c2d5-cb61-4988-8b33-c0edcd8d4c0b" providerId="ADAL" clId="{97727F00-2DE8-48B1-9DF9-27B8E2FF61D0}" dt="2021-12-07T13:24:11.461" v="1369" actId="20577"/>
          <ac:spMkLst>
            <pc:docMk/>
            <pc:sldMk cId="3645937575" sldId="262"/>
            <ac:spMk id="3" creationId="{880A78BA-1099-4503-90B9-0EAA38F8B384}"/>
          </ac:spMkLst>
        </pc:spChg>
      </pc:sldChg>
      <pc:sldChg chg="addSp modSp new mod setBg">
        <pc:chgData name="Booth, Jane" userId="58c4c2d5-cb61-4988-8b33-c0edcd8d4c0b" providerId="ADAL" clId="{97727F00-2DE8-48B1-9DF9-27B8E2FF61D0}" dt="2021-12-07T13:36:44.295" v="1805" actId="26606"/>
        <pc:sldMkLst>
          <pc:docMk/>
          <pc:sldMk cId="810394544" sldId="263"/>
        </pc:sldMkLst>
        <pc:spChg chg="mod">
          <ac:chgData name="Booth, Jane" userId="58c4c2d5-cb61-4988-8b33-c0edcd8d4c0b" providerId="ADAL" clId="{97727F00-2DE8-48B1-9DF9-27B8E2FF61D0}" dt="2021-12-07T13:36:44.295" v="1805" actId="26606"/>
          <ac:spMkLst>
            <pc:docMk/>
            <pc:sldMk cId="810394544" sldId="263"/>
            <ac:spMk id="2" creationId="{5A3424B7-30D5-4A5F-AD22-E9EF664BE73A}"/>
          </ac:spMkLst>
        </pc:spChg>
        <pc:spChg chg="mod">
          <ac:chgData name="Booth, Jane" userId="58c4c2d5-cb61-4988-8b33-c0edcd8d4c0b" providerId="ADAL" clId="{97727F00-2DE8-48B1-9DF9-27B8E2FF61D0}" dt="2021-12-07T13:36:44.295" v="1805" actId="26606"/>
          <ac:spMkLst>
            <pc:docMk/>
            <pc:sldMk cId="810394544" sldId="263"/>
            <ac:spMk id="3" creationId="{3BC8771B-7E16-4688-8DC3-68517DDFD9FA}"/>
          </ac:spMkLst>
        </pc:spChg>
        <pc:spChg chg="add">
          <ac:chgData name="Booth, Jane" userId="58c4c2d5-cb61-4988-8b33-c0edcd8d4c0b" providerId="ADAL" clId="{97727F00-2DE8-48B1-9DF9-27B8E2FF61D0}" dt="2021-12-07T13:36:44.295" v="1805" actId="26606"/>
          <ac:spMkLst>
            <pc:docMk/>
            <pc:sldMk cId="810394544" sldId="263"/>
            <ac:spMk id="8" creationId="{777A147A-9ED8-46B4-8660-1B3C2AA880B5}"/>
          </ac:spMkLst>
        </pc:spChg>
        <pc:spChg chg="add">
          <ac:chgData name="Booth, Jane" userId="58c4c2d5-cb61-4988-8b33-c0edcd8d4c0b" providerId="ADAL" clId="{97727F00-2DE8-48B1-9DF9-27B8E2FF61D0}" dt="2021-12-07T13:36:44.295" v="1805" actId="26606"/>
          <ac:spMkLst>
            <pc:docMk/>
            <pc:sldMk cId="810394544" sldId="263"/>
            <ac:spMk id="10" creationId="{5D6C15A0-C087-4593-8414-2B4EC1CDC3DE}"/>
          </ac:spMkLst>
        </pc:spChg>
      </pc:sldChg>
      <pc:sldChg chg="addSp delSp modSp new mod setBg modClrScheme chgLayout">
        <pc:chgData name="Booth, Jane" userId="58c4c2d5-cb61-4988-8b33-c0edcd8d4c0b" providerId="ADAL" clId="{97727F00-2DE8-48B1-9DF9-27B8E2FF61D0}" dt="2021-12-07T13:43:17.354" v="1970" actId="26606"/>
        <pc:sldMkLst>
          <pc:docMk/>
          <pc:sldMk cId="1783720911" sldId="264"/>
        </pc:sldMkLst>
        <pc:spChg chg="mod ord">
          <ac:chgData name="Booth, Jane" userId="58c4c2d5-cb61-4988-8b33-c0edcd8d4c0b" providerId="ADAL" clId="{97727F00-2DE8-48B1-9DF9-27B8E2FF61D0}" dt="2021-12-07T13:43:17.354" v="1970" actId="26606"/>
          <ac:spMkLst>
            <pc:docMk/>
            <pc:sldMk cId="1783720911" sldId="264"/>
            <ac:spMk id="2" creationId="{C47A19FE-23E5-4D8A-A2FD-691256348A8A}"/>
          </ac:spMkLst>
        </pc:spChg>
        <pc:spChg chg="mod ord">
          <ac:chgData name="Booth, Jane" userId="58c4c2d5-cb61-4988-8b33-c0edcd8d4c0b" providerId="ADAL" clId="{97727F00-2DE8-48B1-9DF9-27B8E2FF61D0}" dt="2021-12-07T13:43:17.354" v="1970" actId="26606"/>
          <ac:spMkLst>
            <pc:docMk/>
            <pc:sldMk cId="1783720911" sldId="264"/>
            <ac:spMk id="3" creationId="{2D5C7DF9-0304-4083-88BF-1F94A11A015F}"/>
          </ac:spMkLst>
        </pc:spChg>
        <pc:spChg chg="add del mod ord">
          <ac:chgData name="Booth, Jane" userId="58c4c2d5-cb61-4988-8b33-c0edcd8d4c0b" providerId="ADAL" clId="{97727F00-2DE8-48B1-9DF9-27B8E2FF61D0}" dt="2021-12-07T13:43:11.114" v="1969" actId="931"/>
          <ac:spMkLst>
            <pc:docMk/>
            <pc:sldMk cId="1783720911" sldId="264"/>
            <ac:spMk id="4" creationId="{D8BB0D1B-A7BA-4A1D-A8E1-0EB3291BC9AE}"/>
          </ac:spMkLst>
        </pc:spChg>
        <pc:spChg chg="add">
          <ac:chgData name="Booth, Jane" userId="58c4c2d5-cb61-4988-8b33-c0edcd8d4c0b" providerId="ADAL" clId="{97727F00-2DE8-48B1-9DF9-27B8E2FF61D0}" dt="2021-12-07T13:43:17.354" v="1970" actId="26606"/>
          <ac:spMkLst>
            <pc:docMk/>
            <pc:sldMk cId="1783720911" sldId="264"/>
            <ac:spMk id="11" creationId="{46F7435D-E3DB-47B1-BA61-B00ACC83A9DE}"/>
          </ac:spMkLst>
        </pc:spChg>
        <pc:spChg chg="add">
          <ac:chgData name="Booth, Jane" userId="58c4c2d5-cb61-4988-8b33-c0edcd8d4c0b" providerId="ADAL" clId="{97727F00-2DE8-48B1-9DF9-27B8E2FF61D0}" dt="2021-12-07T13:43:17.354" v="1970" actId="26606"/>
          <ac:spMkLst>
            <pc:docMk/>
            <pc:sldMk cId="1783720911" sldId="264"/>
            <ac:spMk id="13" creationId="{F263A0B5-F8C4-4116-809F-78A768EA79A6}"/>
          </ac:spMkLst>
        </pc:spChg>
        <pc:picChg chg="add mod">
          <ac:chgData name="Booth, Jane" userId="58c4c2d5-cb61-4988-8b33-c0edcd8d4c0b" providerId="ADAL" clId="{97727F00-2DE8-48B1-9DF9-27B8E2FF61D0}" dt="2021-12-07T13:43:17.354" v="1970" actId="26606"/>
          <ac:picMkLst>
            <pc:docMk/>
            <pc:sldMk cId="1783720911" sldId="264"/>
            <ac:picMk id="6" creationId="{ACA16AF6-727F-46A5-A37F-CFD8F559555B}"/>
          </ac:picMkLst>
        </pc:picChg>
      </pc:sldChg>
      <pc:sldChg chg="add">
        <pc:chgData name="Booth, Jane" userId="58c4c2d5-cb61-4988-8b33-c0edcd8d4c0b" providerId="ADAL" clId="{97727F00-2DE8-48B1-9DF9-27B8E2FF61D0}" dt="2021-12-07T08:42:20.174" v="155"/>
        <pc:sldMkLst>
          <pc:docMk/>
          <pc:sldMk cId="3751667853" sldId="265"/>
        </pc:sldMkLst>
      </pc:sldChg>
      <pc:sldChg chg="modSp new mod">
        <pc:chgData name="Booth, Jane" userId="58c4c2d5-cb61-4988-8b33-c0edcd8d4c0b" providerId="ADAL" clId="{97727F00-2DE8-48B1-9DF9-27B8E2FF61D0}" dt="2021-12-07T13:39:31.339" v="1965" actId="20577"/>
        <pc:sldMkLst>
          <pc:docMk/>
          <pc:sldMk cId="2486128493" sldId="266"/>
        </pc:sldMkLst>
        <pc:spChg chg="mod">
          <ac:chgData name="Booth, Jane" userId="58c4c2d5-cb61-4988-8b33-c0edcd8d4c0b" providerId="ADAL" clId="{97727F00-2DE8-48B1-9DF9-27B8E2FF61D0}" dt="2021-12-07T12:02:19.750" v="1275" actId="20577"/>
          <ac:spMkLst>
            <pc:docMk/>
            <pc:sldMk cId="2486128493" sldId="266"/>
            <ac:spMk id="2" creationId="{5CCB073B-2065-49D4-9AE9-465169DE8278}"/>
          </ac:spMkLst>
        </pc:spChg>
        <pc:spChg chg="mod">
          <ac:chgData name="Booth, Jane" userId="58c4c2d5-cb61-4988-8b33-c0edcd8d4c0b" providerId="ADAL" clId="{97727F00-2DE8-48B1-9DF9-27B8E2FF61D0}" dt="2021-12-07T13:39:31.339" v="1965" actId="20577"/>
          <ac:spMkLst>
            <pc:docMk/>
            <pc:sldMk cId="2486128493" sldId="266"/>
            <ac:spMk id="3" creationId="{50B29961-D9D0-4ACB-98A8-ECA93C2E09B7}"/>
          </ac:spMkLst>
        </pc:spChg>
      </pc:sldChg>
      <pc:sldChg chg="modSp new mod">
        <pc:chgData name="Booth, Jane" userId="58c4c2d5-cb61-4988-8b33-c0edcd8d4c0b" providerId="ADAL" clId="{97727F00-2DE8-48B1-9DF9-27B8E2FF61D0}" dt="2021-12-07T13:44:20.660" v="2042" actId="20577"/>
        <pc:sldMkLst>
          <pc:docMk/>
          <pc:sldMk cId="578958739" sldId="267"/>
        </pc:sldMkLst>
        <pc:spChg chg="mod">
          <ac:chgData name="Booth, Jane" userId="58c4c2d5-cb61-4988-8b33-c0edcd8d4c0b" providerId="ADAL" clId="{97727F00-2DE8-48B1-9DF9-27B8E2FF61D0}" dt="2021-12-07T09:08:11.564" v="663" actId="20577"/>
          <ac:spMkLst>
            <pc:docMk/>
            <pc:sldMk cId="578958739" sldId="267"/>
            <ac:spMk id="2" creationId="{9D58CE4F-E7DE-450B-AD86-8BF8B83FA872}"/>
          </ac:spMkLst>
        </pc:spChg>
        <pc:spChg chg="mod">
          <ac:chgData name="Booth, Jane" userId="58c4c2d5-cb61-4988-8b33-c0edcd8d4c0b" providerId="ADAL" clId="{97727F00-2DE8-48B1-9DF9-27B8E2FF61D0}" dt="2021-12-07T13:44:20.660" v="2042" actId="20577"/>
          <ac:spMkLst>
            <pc:docMk/>
            <pc:sldMk cId="578958739" sldId="267"/>
            <ac:spMk id="3" creationId="{53EE8290-662B-4029-A23D-34515D45936D}"/>
          </ac:spMkLst>
        </pc:spChg>
      </pc:sldChg>
      <pc:sldChg chg="modSp new mod">
        <pc:chgData name="Booth, Jane" userId="58c4c2d5-cb61-4988-8b33-c0edcd8d4c0b" providerId="ADAL" clId="{97727F00-2DE8-48B1-9DF9-27B8E2FF61D0}" dt="2021-12-07T13:28:04.357" v="1673" actId="20577"/>
        <pc:sldMkLst>
          <pc:docMk/>
          <pc:sldMk cId="2893762310" sldId="268"/>
        </pc:sldMkLst>
        <pc:spChg chg="mod">
          <ac:chgData name="Booth, Jane" userId="58c4c2d5-cb61-4988-8b33-c0edcd8d4c0b" providerId="ADAL" clId="{97727F00-2DE8-48B1-9DF9-27B8E2FF61D0}" dt="2021-12-07T13:27:32.631" v="1637" actId="20577"/>
          <ac:spMkLst>
            <pc:docMk/>
            <pc:sldMk cId="2893762310" sldId="268"/>
            <ac:spMk id="2" creationId="{44266ED5-A3E3-48F9-9101-E59CA3A78ECF}"/>
          </ac:spMkLst>
        </pc:spChg>
        <pc:spChg chg="mod">
          <ac:chgData name="Booth, Jane" userId="58c4c2d5-cb61-4988-8b33-c0edcd8d4c0b" providerId="ADAL" clId="{97727F00-2DE8-48B1-9DF9-27B8E2FF61D0}" dt="2021-12-07T13:28:04.357" v="1673" actId="20577"/>
          <ac:spMkLst>
            <pc:docMk/>
            <pc:sldMk cId="2893762310" sldId="268"/>
            <ac:spMk id="3" creationId="{40C5B3AD-D174-4C28-BDD4-33C553D94C6C}"/>
          </ac:spMkLst>
        </pc:spChg>
      </pc:sldChg>
      <pc:sldChg chg="new del">
        <pc:chgData name="Booth, Jane" userId="58c4c2d5-cb61-4988-8b33-c0edcd8d4c0b" providerId="ADAL" clId="{97727F00-2DE8-48B1-9DF9-27B8E2FF61D0}" dt="2021-12-07T09:08:22.453" v="665" actId="47"/>
        <pc:sldMkLst>
          <pc:docMk/>
          <pc:sldMk cId="3737232165" sldId="268"/>
        </pc:sldMkLst>
      </pc:sldChg>
      <pc:sldChg chg="addSp delSp modSp new mod setBg modClrScheme chgLayout">
        <pc:chgData name="Booth, Jane" userId="58c4c2d5-cb61-4988-8b33-c0edcd8d4c0b" providerId="ADAL" clId="{97727F00-2DE8-48B1-9DF9-27B8E2FF61D0}" dt="2021-12-07T13:45:25.161" v="2046" actId="26606"/>
        <pc:sldMkLst>
          <pc:docMk/>
          <pc:sldMk cId="3869627307" sldId="269"/>
        </pc:sldMkLst>
        <pc:spChg chg="add mod">
          <ac:chgData name="Booth, Jane" userId="58c4c2d5-cb61-4988-8b33-c0edcd8d4c0b" providerId="ADAL" clId="{97727F00-2DE8-48B1-9DF9-27B8E2FF61D0}" dt="2021-12-07T13:45:25.161" v="2046" actId="26606"/>
          <ac:spMkLst>
            <pc:docMk/>
            <pc:sldMk cId="3869627307" sldId="269"/>
            <ac:spMk id="2" creationId="{5B6FA17A-D07D-4CCF-A5ED-5B8204B0C095}"/>
          </ac:spMkLst>
        </pc:spChg>
        <pc:spChg chg="add mod">
          <ac:chgData name="Booth, Jane" userId="58c4c2d5-cb61-4988-8b33-c0edcd8d4c0b" providerId="ADAL" clId="{97727F00-2DE8-48B1-9DF9-27B8E2FF61D0}" dt="2021-12-07T13:45:25.161" v="2046" actId="26606"/>
          <ac:spMkLst>
            <pc:docMk/>
            <pc:sldMk cId="3869627307" sldId="269"/>
            <ac:spMk id="3" creationId="{32FF1FB9-0AE7-4407-AB87-354BA756F631}"/>
          </ac:spMkLst>
        </pc:spChg>
        <pc:spChg chg="add del mod">
          <ac:chgData name="Booth, Jane" userId="58c4c2d5-cb61-4988-8b33-c0edcd8d4c0b" providerId="ADAL" clId="{97727F00-2DE8-48B1-9DF9-27B8E2FF61D0}" dt="2021-12-07T13:45:22.094" v="2043" actId="931"/>
          <ac:spMkLst>
            <pc:docMk/>
            <pc:sldMk cId="3869627307" sldId="269"/>
            <ac:spMk id="4" creationId="{87D33D97-A040-4112-9B54-0E785220CF4C}"/>
          </ac:spMkLst>
        </pc:spChg>
        <pc:spChg chg="add">
          <ac:chgData name="Booth, Jane" userId="58c4c2d5-cb61-4988-8b33-c0edcd8d4c0b" providerId="ADAL" clId="{97727F00-2DE8-48B1-9DF9-27B8E2FF61D0}" dt="2021-12-07T13:45:25.161" v="2046" actId="26606"/>
          <ac:spMkLst>
            <pc:docMk/>
            <pc:sldMk cId="3869627307" sldId="269"/>
            <ac:spMk id="11" creationId="{46F7435D-E3DB-47B1-BA61-B00ACC83A9DE}"/>
          </ac:spMkLst>
        </pc:spChg>
        <pc:spChg chg="add">
          <ac:chgData name="Booth, Jane" userId="58c4c2d5-cb61-4988-8b33-c0edcd8d4c0b" providerId="ADAL" clId="{97727F00-2DE8-48B1-9DF9-27B8E2FF61D0}" dt="2021-12-07T13:45:25.161" v="2046" actId="26606"/>
          <ac:spMkLst>
            <pc:docMk/>
            <pc:sldMk cId="3869627307" sldId="269"/>
            <ac:spMk id="13" creationId="{F263A0B5-F8C4-4116-809F-78A768EA79A6}"/>
          </ac:spMkLst>
        </pc:spChg>
        <pc:picChg chg="add mod">
          <ac:chgData name="Booth, Jane" userId="58c4c2d5-cb61-4988-8b33-c0edcd8d4c0b" providerId="ADAL" clId="{97727F00-2DE8-48B1-9DF9-27B8E2FF61D0}" dt="2021-12-07T13:45:25.161" v="2046" actId="26606"/>
          <ac:picMkLst>
            <pc:docMk/>
            <pc:sldMk cId="3869627307" sldId="269"/>
            <ac:picMk id="6" creationId="{43106B08-527B-4D3A-B0F3-86ECACA3EA49}"/>
          </ac:picMkLst>
        </pc:picChg>
      </pc:sldChg>
      <pc:sldChg chg="addSp delSp modSp add mod">
        <pc:chgData name="Booth, Jane" userId="58c4c2d5-cb61-4988-8b33-c0edcd8d4c0b" providerId="ADAL" clId="{97727F00-2DE8-48B1-9DF9-27B8E2FF61D0}" dt="2021-12-09T08:31:16.477" v="2532" actId="962"/>
        <pc:sldMkLst>
          <pc:docMk/>
          <pc:sldMk cId="69249803" sldId="270"/>
        </pc:sldMkLst>
        <pc:spChg chg="mod">
          <ac:chgData name="Booth, Jane" userId="58c4c2d5-cb61-4988-8b33-c0edcd8d4c0b" providerId="ADAL" clId="{97727F00-2DE8-48B1-9DF9-27B8E2FF61D0}" dt="2021-12-07T15:49:13.201" v="2311" actId="20577"/>
          <ac:spMkLst>
            <pc:docMk/>
            <pc:sldMk cId="69249803" sldId="270"/>
            <ac:spMk id="3" creationId="{32FF1FB9-0AE7-4407-AB87-354BA756F631}"/>
          </ac:spMkLst>
        </pc:spChg>
        <pc:spChg chg="del">
          <ac:chgData name="Booth, Jane" userId="58c4c2d5-cb61-4988-8b33-c0edcd8d4c0b" providerId="ADAL" clId="{97727F00-2DE8-48B1-9DF9-27B8E2FF61D0}" dt="2021-12-09T08:31:13.284" v="2530" actId="931"/>
          <ac:spMkLst>
            <pc:docMk/>
            <pc:sldMk cId="69249803" sldId="270"/>
            <ac:spMk id="4" creationId="{87D33D97-A040-4112-9B54-0E785220CF4C}"/>
          </ac:spMkLst>
        </pc:spChg>
        <pc:picChg chg="add mod">
          <ac:chgData name="Booth, Jane" userId="58c4c2d5-cb61-4988-8b33-c0edcd8d4c0b" providerId="ADAL" clId="{97727F00-2DE8-48B1-9DF9-27B8E2FF61D0}" dt="2021-12-09T08:31:16.477" v="2532" actId="962"/>
          <ac:picMkLst>
            <pc:docMk/>
            <pc:sldMk cId="69249803" sldId="270"/>
            <ac:picMk id="6" creationId="{B1B87862-8E52-4CF3-B549-963C6D628934}"/>
          </ac:picMkLst>
        </pc:picChg>
      </pc:sldChg>
      <pc:sldChg chg="addSp delSp modSp new mod setBg modClrScheme chgLayout">
        <pc:chgData name="Booth, Jane" userId="58c4c2d5-cb61-4988-8b33-c0edcd8d4c0b" providerId="ADAL" clId="{97727F00-2DE8-48B1-9DF9-27B8E2FF61D0}" dt="2021-12-07T13:45:58.080" v="2059" actId="26606"/>
        <pc:sldMkLst>
          <pc:docMk/>
          <pc:sldMk cId="2967971060" sldId="271"/>
        </pc:sldMkLst>
        <pc:spChg chg="mod ord">
          <ac:chgData name="Booth, Jane" userId="58c4c2d5-cb61-4988-8b33-c0edcd8d4c0b" providerId="ADAL" clId="{97727F00-2DE8-48B1-9DF9-27B8E2FF61D0}" dt="2021-12-07T13:45:58.080" v="2059" actId="26606"/>
          <ac:spMkLst>
            <pc:docMk/>
            <pc:sldMk cId="2967971060" sldId="271"/>
            <ac:spMk id="2" creationId="{FFA9F3A8-C336-490E-8B85-2065F702E0D9}"/>
          </ac:spMkLst>
        </pc:spChg>
        <pc:spChg chg="del mod ord">
          <ac:chgData name="Booth, Jane" userId="58c4c2d5-cb61-4988-8b33-c0edcd8d4c0b" providerId="ADAL" clId="{97727F00-2DE8-48B1-9DF9-27B8E2FF61D0}" dt="2021-12-07T13:45:44.599" v="2055" actId="700"/>
          <ac:spMkLst>
            <pc:docMk/>
            <pc:sldMk cId="2967971060" sldId="271"/>
            <ac:spMk id="3" creationId="{F4C5D2D9-7158-4B6B-B79A-88744D1B0CB9}"/>
          </ac:spMkLst>
        </pc:spChg>
        <pc:spChg chg="del">
          <ac:chgData name="Booth, Jane" userId="58c4c2d5-cb61-4988-8b33-c0edcd8d4c0b" providerId="ADAL" clId="{97727F00-2DE8-48B1-9DF9-27B8E2FF61D0}" dt="2021-12-07T13:45:44.599" v="2055" actId="700"/>
          <ac:spMkLst>
            <pc:docMk/>
            <pc:sldMk cId="2967971060" sldId="271"/>
            <ac:spMk id="4" creationId="{74297B4A-455E-474D-A6E4-8D86A1B9B3FC}"/>
          </ac:spMkLst>
        </pc:spChg>
        <pc:spChg chg="add del mod ord">
          <ac:chgData name="Booth, Jane" userId="58c4c2d5-cb61-4988-8b33-c0edcd8d4c0b" providerId="ADAL" clId="{97727F00-2DE8-48B1-9DF9-27B8E2FF61D0}" dt="2021-12-07T13:45:53.166" v="2056" actId="931"/>
          <ac:spMkLst>
            <pc:docMk/>
            <pc:sldMk cId="2967971060" sldId="271"/>
            <ac:spMk id="5" creationId="{8EA6E6B3-9508-4AF5-A539-EEF50CE2217B}"/>
          </ac:spMkLst>
        </pc:spChg>
        <pc:spChg chg="add">
          <ac:chgData name="Booth, Jane" userId="58c4c2d5-cb61-4988-8b33-c0edcd8d4c0b" providerId="ADAL" clId="{97727F00-2DE8-48B1-9DF9-27B8E2FF61D0}" dt="2021-12-07T13:45:58.080" v="2059" actId="26606"/>
          <ac:spMkLst>
            <pc:docMk/>
            <pc:sldMk cId="2967971060" sldId="271"/>
            <ac:spMk id="12" creationId="{37C89E4B-3C9F-44B9-8B86-D9E3D112D8EC}"/>
          </ac:spMkLst>
        </pc:spChg>
        <pc:picChg chg="add mod">
          <ac:chgData name="Booth, Jane" userId="58c4c2d5-cb61-4988-8b33-c0edcd8d4c0b" providerId="ADAL" clId="{97727F00-2DE8-48B1-9DF9-27B8E2FF61D0}" dt="2021-12-07T13:45:58.080" v="2059" actId="26606"/>
          <ac:picMkLst>
            <pc:docMk/>
            <pc:sldMk cId="2967971060" sldId="271"/>
            <ac:picMk id="7" creationId="{B510ED53-BF24-4B66-AB93-14DD880934B1}"/>
          </ac:picMkLst>
        </pc:picChg>
        <pc:cxnChg chg="add">
          <ac:chgData name="Booth, Jane" userId="58c4c2d5-cb61-4988-8b33-c0edcd8d4c0b" providerId="ADAL" clId="{97727F00-2DE8-48B1-9DF9-27B8E2FF61D0}" dt="2021-12-07T13:45:58.080" v="2059" actId="26606"/>
          <ac:cxnSpMkLst>
            <pc:docMk/>
            <pc:sldMk cId="2967971060" sldId="271"/>
            <ac:cxnSpMk id="14" creationId="{AA2EAA10-076F-46BD-8F0F-B9A2FB77A85C}"/>
          </ac:cxnSpMkLst>
        </pc:cxnChg>
        <pc:cxnChg chg="add">
          <ac:chgData name="Booth, Jane" userId="58c4c2d5-cb61-4988-8b33-c0edcd8d4c0b" providerId="ADAL" clId="{97727F00-2DE8-48B1-9DF9-27B8E2FF61D0}" dt="2021-12-07T13:45:58.080" v="2059" actId="26606"/>
          <ac:cxnSpMkLst>
            <pc:docMk/>
            <pc:sldMk cId="2967971060" sldId="271"/>
            <ac:cxnSpMk id="16" creationId="{D891E407-403B-4764-86C9-33A56D3BCAA3}"/>
          </ac:cxnSpMkLst>
        </pc:cxnChg>
      </pc:sldChg>
      <pc:sldChg chg="addSp delSp modSp new mod setBg modClrScheme chgLayout">
        <pc:chgData name="Booth, Jane" userId="58c4c2d5-cb61-4988-8b33-c0edcd8d4c0b" providerId="ADAL" clId="{97727F00-2DE8-48B1-9DF9-27B8E2FF61D0}" dt="2021-12-07T13:54:00.052" v="2068" actId="26606"/>
        <pc:sldMkLst>
          <pc:docMk/>
          <pc:sldMk cId="262837539" sldId="272"/>
        </pc:sldMkLst>
        <pc:spChg chg="del mod ord">
          <ac:chgData name="Booth, Jane" userId="58c4c2d5-cb61-4988-8b33-c0edcd8d4c0b" providerId="ADAL" clId="{97727F00-2DE8-48B1-9DF9-27B8E2FF61D0}" dt="2021-12-07T13:53:38.571" v="2061" actId="700"/>
          <ac:spMkLst>
            <pc:docMk/>
            <pc:sldMk cId="262837539" sldId="272"/>
            <ac:spMk id="2" creationId="{CBEE62EB-924C-4F72-B120-1493B1CAC278}"/>
          </ac:spMkLst>
        </pc:spChg>
        <pc:spChg chg="del mod ord">
          <ac:chgData name="Booth, Jane" userId="58c4c2d5-cb61-4988-8b33-c0edcd8d4c0b" providerId="ADAL" clId="{97727F00-2DE8-48B1-9DF9-27B8E2FF61D0}" dt="2021-12-07T13:53:38.571" v="2061" actId="700"/>
          <ac:spMkLst>
            <pc:docMk/>
            <pc:sldMk cId="262837539" sldId="272"/>
            <ac:spMk id="3" creationId="{B4994421-7BDD-49A0-B8C0-1D826742FF32}"/>
          </ac:spMkLst>
        </pc:spChg>
        <pc:spChg chg="del">
          <ac:chgData name="Booth, Jane" userId="58c4c2d5-cb61-4988-8b33-c0edcd8d4c0b" providerId="ADAL" clId="{97727F00-2DE8-48B1-9DF9-27B8E2FF61D0}" dt="2021-12-07T13:53:38.571" v="2061" actId="700"/>
          <ac:spMkLst>
            <pc:docMk/>
            <pc:sldMk cId="262837539" sldId="272"/>
            <ac:spMk id="4" creationId="{ACC3E13E-C8E0-4941-9F68-E0BC6E0C1520}"/>
          </ac:spMkLst>
        </pc:spChg>
        <pc:spChg chg="add del mod ord">
          <ac:chgData name="Booth, Jane" userId="58c4c2d5-cb61-4988-8b33-c0edcd8d4c0b" providerId="ADAL" clId="{97727F00-2DE8-48B1-9DF9-27B8E2FF61D0}" dt="2021-12-07T13:54:00.052" v="2068" actId="26606"/>
          <ac:spMkLst>
            <pc:docMk/>
            <pc:sldMk cId="262837539" sldId="272"/>
            <ac:spMk id="5" creationId="{9501BB79-B015-45C8-A2C7-B2318F871911}"/>
          </ac:spMkLst>
        </pc:spChg>
        <pc:spChg chg="add del mod ord">
          <ac:chgData name="Booth, Jane" userId="58c4c2d5-cb61-4988-8b33-c0edcd8d4c0b" providerId="ADAL" clId="{97727F00-2DE8-48B1-9DF9-27B8E2FF61D0}" dt="2021-12-07T13:53:55.880" v="2063" actId="931"/>
          <ac:spMkLst>
            <pc:docMk/>
            <pc:sldMk cId="262837539" sldId="272"/>
            <ac:spMk id="6" creationId="{0947B877-1799-4DE2-A0D6-81EF93FB1663}"/>
          </ac:spMkLst>
        </pc:spChg>
        <pc:spChg chg="add del">
          <ac:chgData name="Booth, Jane" userId="58c4c2d5-cb61-4988-8b33-c0edcd8d4c0b" providerId="ADAL" clId="{97727F00-2DE8-48B1-9DF9-27B8E2FF61D0}" dt="2021-12-07T13:54:00.051" v="2067" actId="26606"/>
          <ac:spMkLst>
            <pc:docMk/>
            <pc:sldMk cId="262837539" sldId="272"/>
            <ac:spMk id="13" creationId="{2D2B266D-3625-4584-A5C3-7D3F672CFF30}"/>
          </ac:spMkLst>
        </pc:spChg>
        <pc:spChg chg="add del">
          <ac:chgData name="Booth, Jane" userId="58c4c2d5-cb61-4988-8b33-c0edcd8d4c0b" providerId="ADAL" clId="{97727F00-2DE8-48B1-9DF9-27B8E2FF61D0}" dt="2021-12-07T13:54:00.051" v="2067" actId="26606"/>
          <ac:spMkLst>
            <pc:docMk/>
            <pc:sldMk cId="262837539" sldId="272"/>
            <ac:spMk id="15" creationId="{C463B99A-73EE-4FBB-B7C4-F9F9BCC25C65}"/>
          </ac:spMkLst>
        </pc:spChg>
        <pc:spChg chg="add del">
          <ac:chgData name="Booth, Jane" userId="58c4c2d5-cb61-4988-8b33-c0edcd8d4c0b" providerId="ADAL" clId="{97727F00-2DE8-48B1-9DF9-27B8E2FF61D0}" dt="2021-12-07T13:54:00.051" v="2067" actId="26606"/>
          <ac:spMkLst>
            <pc:docMk/>
            <pc:sldMk cId="262837539" sldId="272"/>
            <ac:spMk id="17" creationId="{A5D2A5D1-BA0D-47D3-B051-DA7743C46E28}"/>
          </ac:spMkLst>
        </pc:spChg>
        <pc:picChg chg="add mod">
          <ac:chgData name="Booth, Jane" userId="58c4c2d5-cb61-4988-8b33-c0edcd8d4c0b" providerId="ADAL" clId="{97727F00-2DE8-48B1-9DF9-27B8E2FF61D0}" dt="2021-12-07T13:54:00.052" v="2068" actId="26606"/>
          <ac:picMkLst>
            <pc:docMk/>
            <pc:sldMk cId="262837539" sldId="272"/>
            <ac:picMk id="8" creationId="{CEC49A61-E05A-4245-8F88-2CB3A68CDFFD}"/>
          </ac:picMkLst>
        </pc:picChg>
      </pc:sldChg>
      <pc:sldChg chg="addSp delSp modSp add mod setBg">
        <pc:chgData name="Booth, Jane" userId="58c4c2d5-cb61-4988-8b33-c0edcd8d4c0b" providerId="ADAL" clId="{97727F00-2DE8-48B1-9DF9-27B8E2FF61D0}" dt="2021-12-07T13:54:16.125" v="2072" actId="26606"/>
        <pc:sldMkLst>
          <pc:docMk/>
          <pc:sldMk cId="4233068472" sldId="273"/>
        </pc:sldMkLst>
        <pc:spChg chg="del">
          <ac:chgData name="Booth, Jane" userId="58c4c2d5-cb61-4988-8b33-c0edcd8d4c0b" providerId="ADAL" clId="{97727F00-2DE8-48B1-9DF9-27B8E2FF61D0}" dt="2021-12-07T13:54:16.125" v="2072" actId="26606"/>
          <ac:spMkLst>
            <pc:docMk/>
            <pc:sldMk cId="4233068472" sldId="273"/>
            <ac:spMk id="5" creationId="{9501BB79-B015-45C8-A2C7-B2318F871911}"/>
          </ac:spMkLst>
        </pc:spChg>
        <pc:spChg chg="del">
          <ac:chgData name="Booth, Jane" userId="58c4c2d5-cb61-4988-8b33-c0edcd8d4c0b" providerId="ADAL" clId="{97727F00-2DE8-48B1-9DF9-27B8E2FF61D0}" dt="2021-12-07T13:54:12.909" v="2069" actId="931"/>
          <ac:spMkLst>
            <pc:docMk/>
            <pc:sldMk cId="4233068472" sldId="273"/>
            <ac:spMk id="6" creationId="{0947B877-1799-4DE2-A0D6-81EF93FB1663}"/>
          </ac:spMkLst>
        </pc:spChg>
        <pc:picChg chg="add mod">
          <ac:chgData name="Booth, Jane" userId="58c4c2d5-cb61-4988-8b33-c0edcd8d4c0b" providerId="ADAL" clId="{97727F00-2DE8-48B1-9DF9-27B8E2FF61D0}" dt="2021-12-07T13:54:16.125" v="2072" actId="26606"/>
          <ac:picMkLst>
            <pc:docMk/>
            <pc:sldMk cId="4233068472" sldId="273"/>
            <ac:picMk id="3" creationId="{BE58328A-8F6D-4DA4-8D3A-89FCE40B73E4}"/>
          </ac:picMkLst>
        </pc:picChg>
      </pc:sldChg>
      <pc:sldChg chg="addSp delSp modSp new mod modClrScheme chgLayout">
        <pc:chgData name="Booth, Jane" userId="58c4c2d5-cb61-4988-8b33-c0edcd8d4c0b" providerId="ADAL" clId="{97727F00-2DE8-48B1-9DF9-27B8E2FF61D0}" dt="2021-12-07T15:46:24.461" v="2124"/>
        <pc:sldMkLst>
          <pc:docMk/>
          <pc:sldMk cId="3905065549" sldId="274"/>
        </pc:sldMkLst>
        <pc:spChg chg="mod ord">
          <ac:chgData name="Booth, Jane" userId="58c4c2d5-cb61-4988-8b33-c0edcd8d4c0b" providerId="ADAL" clId="{97727F00-2DE8-48B1-9DF9-27B8E2FF61D0}" dt="2021-12-07T15:45:56.454" v="2107" actId="700"/>
          <ac:spMkLst>
            <pc:docMk/>
            <pc:sldMk cId="3905065549" sldId="274"/>
            <ac:spMk id="2" creationId="{A08A3C1E-9FAD-4F15-B39E-E3D4DB20679E}"/>
          </ac:spMkLst>
        </pc:spChg>
        <pc:spChg chg="mod ord">
          <ac:chgData name="Booth, Jane" userId="58c4c2d5-cb61-4988-8b33-c0edcd8d4c0b" providerId="ADAL" clId="{97727F00-2DE8-48B1-9DF9-27B8E2FF61D0}" dt="2021-12-07T15:45:56.454" v="2107" actId="700"/>
          <ac:spMkLst>
            <pc:docMk/>
            <pc:sldMk cId="3905065549" sldId="274"/>
            <ac:spMk id="3" creationId="{D6EEE88C-B5FC-46D1-8AC7-7999E981DE11}"/>
          </ac:spMkLst>
        </pc:spChg>
        <pc:spChg chg="add del mod ord">
          <ac:chgData name="Booth, Jane" userId="58c4c2d5-cb61-4988-8b33-c0edcd8d4c0b" providerId="ADAL" clId="{97727F00-2DE8-48B1-9DF9-27B8E2FF61D0}" dt="2021-12-07T15:45:56.454" v="2107" actId="700"/>
          <ac:spMkLst>
            <pc:docMk/>
            <pc:sldMk cId="3905065549" sldId="274"/>
            <ac:spMk id="4" creationId="{7869304D-26DE-4C6A-BCDC-5E7A4B62E475}"/>
          </ac:spMkLst>
        </pc:spChg>
        <pc:spChg chg="add mod ord">
          <ac:chgData name="Booth, Jane" userId="58c4c2d5-cb61-4988-8b33-c0edcd8d4c0b" providerId="ADAL" clId="{97727F00-2DE8-48B1-9DF9-27B8E2FF61D0}" dt="2021-12-07T15:46:01.321" v="2117" actId="20577"/>
          <ac:spMkLst>
            <pc:docMk/>
            <pc:sldMk cId="3905065549" sldId="274"/>
            <ac:spMk id="5" creationId="{329C7317-B264-43BF-9CA4-B7B1F75F6035}"/>
          </ac:spMkLst>
        </pc:spChg>
        <pc:spChg chg="add mod ord">
          <ac:chgData name="Booth, Jane" userId="58c4c2d5-cb61-4988-8b33-c0edcd8d4c0b" providerId="ADAL" clId="{97727F00-2DE8-48B1-9DF9-27B8E2FF61D0}" dt="2021-12-07T15:46:05.218" v="2123" actId="20577"/>
          <ac:spMkLst>
            <pc:docMk/>
            <pc:sldMk cId="3905065549" sldId="274"/>
            <ac:spMk id="6" creationId="{DAC4962E-37B9-4D52-B0DE-9FFD3C7C99EA}"/>
          </ac:spMkLst>
        </pc:spChg>
        <pc:spChg chg="add mod ord">
          <ac:chgData name="Booth, Jane" userId="58c4c2d5-cb61-4988-8b33-c0edcd8d4c0b" providerId="ADAL" clId="{97727F00-2DE8-48B1-9DF9-27B8E2FF61D0}" dt="2021-12-07T15:46:24.461" v="2124"/>
          <ac:spMkLst>
            <pc:docMk/>
            <pc:sldMk cId="3905065549" sldId="274"/>
            <ac:spMk id="7" creationId="{A27BC8DE-8F1E-4F3D-AD1F-565F7DD4F289}"/>
          </ac:spMkLst>
        </pc:spChg>
      </pc:sldChg>
      <pc:sldChg chg="modSp add mod">
        <pc:chgData name="Booth, Jane" userId="58c4c2d5-cb61-4988-8b33-c0edcd8d4c0b" providerId="ADAL" clId="{97727F00-2DE8-48B1-9DF9-27B8E2FF61D0}" dt="2021-12-07T16:02:11.634" v="2399" actId="27636"/>
        <pc:sldMkLst>
          <pc:docMk/>
          <pc:sldMk cId="370691504" sldId="275"/>
        </pc:sldMkLst>
        <pc:spChg chg="mod">
          <ac:chgData name="Booth, Jane" userId="58c4c2d5-cb61-4988-8b33-c0edcd8d4c0b" providerId="ADAL" clId="{97727F00-2DE8-48B1-9DF9-27B8E2FF61D0}" dt="2021-12-07T16:02:11.634" v="2399" actId="27636"/>
          <ac:spMkLst>
            <pc:docMk/>
            <pc:sldMk cId="370691504" sldId="275"/>
            <ac:spMk id="3" creationId="{E4768E6F-8BF2-4B04-B768-B0F23991B5EE}"/>
          </ac:spMkLst>
        </pc:spChg>
      </pc:sldChg>
      <pc:sldChg chg="add">
        <pc:chgData name="Booth, Jane" userId="58c4c2d5-cb61-4988-8b33-c0edcd8d4c0b" providerId="ADAL" clId="{97727F00-2DE8-48B1-9DF9-27B8E2FF61D0}" dt="2021-12-09T08:29:10.409" v="2400" actId="2890"/>
        <pc:sldMkLst>
          <pc:docMk/>
          <pc:sldMk cId="2260675434" sldId="276"/>
        </pc:sldMkLst>
      </pc:sldChg>
      <pc:sldChg chg="modSp new mod">
        <pc:chgData name="Booth, Jane" userId="58c4c2d5-cb61-4988-8b33-c0edcd8d4c0b" providerId="ADAL" clId="{97727F00-2DE8-48B1-9DF9-27B8E2FF61D0}" dt="2021-12-09T08:49:27.242" v="2683" actId="20577"/>
        <pc:sldMkLst>
          <pc:docMk/>
          <pc:sldMk cId="3784661614" sldId="277"/>
        </pc:sldMkLst>
        <pc:spChg chg="mod">
          <ac:chgData name="Booth, Jane" userId="58c4c2d5-cb61-4988-8b33-c0edcd8d4c0b" providerId="ADAL" clId="{97727F00-2DE8-48B1-9DF9-27B8E2FF61D0}" dt="2021-12-09T08:48:40.760" v="2548" actId="20577"/>
          <ac:spMkLst>
            <pc:docMk/>
            <pc:sldMk cId="3784661614" sldId="277"/>
            <ac:spMk id="2" creationId="{4D514AAF-7BB1-4B39-AC39-A7B04A7A237B}"/>
          </ac:spMkLst>
        </pc:spChg>
        <pc:spChg chg="mod">
          <ac:chgData name="Booth, Jane" userId="58c4c2d5-cb61-4988-8b33-c0edcd8d4c0b" providerId="ADAL" clId="{97727F00-2DE8-48B1-9DF9-27B8E2FF61D0}" dt="2021-12-09T08:49:27.242" v="2683" actId="20577"/>
          <ac:spMkLst>
            <pc:docMk/>
            <pc:sldMk cId="3784661614" sldId="277"/>
            <ac:spMk id="3" creationId="{230B1D97-6833-4E43-B5FC-C842A2DBFC0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23EB2D-2A63-44AC-B014-89B8DBAB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78BE5B-0891-4F4B-9717-46973BC2C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B10D0-9C72-4911-A884-CED2FB3C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4FB-6BA2-45A1-8A5F-CF278D58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0BAD4C-BFDD-403E-9D27-92F24B82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5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6A0C40-79CA-4062-A3AF-8D029387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965985-9D75-4468-B2C1-2914A3AE8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C801B-D9D6-46B4-B8F1-EA187502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65B658-513F-4024-AD21-F9D28BC8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693166-6AEA-4E2C-A98B-44F1A04C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A303F4-954C-4B4D-BC54-1FEA3F609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97698D-25C1-4883-8C14-58EBDD195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2E59F-C00C-4BE6-BF5C-3FF8AE71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75126-AF30-4DB3-BFE3-F8FFD3CC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5325-927D-4A6B-80F9-CED19D7C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5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C457F-745D-49F4-8EFA-9FA1E4BF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432DC-A027-4F04-82FC-04B5271C3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A8BD12-38C2-4D24-BACB-6696757B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816A1-A08F-45DE-9FE1-CE53AA2F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A66BFE-07FB-4E37-819A-6C39805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4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35BB50-948C-4EDF-850A-83C474B6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B72C33-3E61-4D5F-8431-DFE25AF7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AA120-3ABD-41C9-9639-3AEB4427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5226AF-FE7A-434A-9A28-28C63C4B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6E40EC-4BFF-4B6C-B72E-F7677D80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E1EDD6-7B9B-4BE7-B8A3-E9948E8C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2272E2-9090-4152-A039-A804C810D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D73538-F680-4BC3-8A54-66BDC684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58599-18C9-400D-BC9B-B6A89A4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E698F4-7C7D-4534-B9FC-5E9AF3E0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CB6FE7-D07E-4376-B6E4-018A4869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77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130F78-CECD-4FBF-95A7-151AF9DF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ABD494-CF01-4252-9AD6-E214BD95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8C1DB0-8709-4A88-AFAB-0DDB9D0A3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DA2560-7112-435F-B568-9A7F8B52D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36139B-2F52-4FA2-BBB7-DAA58D708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83321B-4C00-429A-B0DF-D4E8BF30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0F0909-DADE-4FF2-A89C-0F59BF2D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46F8B-1849-496B-8482-F2D561E7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8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9B238-954E-48C7-99D6-10285ED6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C196A8-EC8B-49AA-BAD4-7047E8EF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BFE56-1AE2-41C3-A548-53FDEC57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F580C6-DCF8-4E75-AFEA-8A7AD687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BE07DB-3C4A-4298-8251-AA89773B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BBFD5A-9219-4D2D-A4D5-B28D6EE3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9E48A6-170D-45DF-8A42-B6B21CF4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5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F023C5-8F1F-4BA8-A547-9951999A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8FD25-62AA-49F1-B357-849759E4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696EC2-63A7-4E4C-B402-37D1833CE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249F9-BFCC-4C1F-BB6D-036A92AB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120E00-6CB6-4162-AF34-CFA0E9DC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167B96-04FA-4E8A-B4A8-0FAABD9E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7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1AECA-A578-4689-B81F-2F4848C7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7B37B4-8955-4F5B-AE14-BA3747B6F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3C805F-68D7-43CB-AE19-A37EE2500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8A0A10-F372-4A48-806A-2C6A87DCE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DE96BE-E1CF-468E-A4C5-7B1EB339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74CF5C-0E05-4FE5-93C7-4A58A897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8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876916-38F7-4ECD-962C-D839B6CF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E81950-6122-43AF-AFE8-D1F7DCA32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EBBB81-0C56-4103-A6CA-457F9E8BE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714E-498C-4F7C-B352-D1D0AEBB6B7B}" type="datetimeFigureOut">
              <a:rPr lang="en-GB" smtClean="0"/>
              <a:t>27/01/2022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29170B-5AF9-4540-82E2-A42F74EBC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57A67-53C6-4022-ADE6-B8EE519F6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74A6-20A0-4A1E-AB54-A331A7540E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5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.booth3@wlv.ac.u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6/s40900-018-0126-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EFD92F-8584-4E5F-9EC5-BF51A924D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80808"/>
                </a:solidFill>
              </a:rPr>
              <a:t>Dr Jane Booth</a:t>
            </a:r>
          </a:p>
          <a:p>
            <a:r>
              <a:rPr lang="en-GB" sz="2000" dirty="0">
                <a:solidFill>
                  <a:srgbClr val="080808"/>
                </a:solidFill>
              </a:rPr>
              <a:t>University of Wolverhampton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401DF-590F-4D7C-8467-D9F91B37D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</a:rPr>
              <a:t>Dying 2 Talk Session 1</a:t>
            </a:r>
            <a:br>
              <a:rPr lang="en-GB" sz="3600" dirty="0">
                <a:solidFill>
                  <a:srgbClr val="080808"/>
                </a:solidFill>
              </a:rPr>
            </a:br>
            <a:r>
              <a:rPr lang="en-GB" sz="3600" dirty="0">
                <a:solidFill>
                  <a:srgbClr val="080808"/>
                </a:solidFill>
              </a:rPr>
              <a:t>Co-producing with young people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7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E8127-DE1D-4CC1-9FF2-B3D5D139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68E6F-8BF2-4B04-B768-B0F23991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</a:rPr>
              <a:t>O</a:t>
            </a:r>
            <a:r>
              <a:rPr lang="en-GB" b="0" i="0" dirty="0">
                <a:solidFill>
                  <a:srgbClr val="333333"/>
                </a:solidFill>
                <a:effectLst/>
              </a:rPr>
              <a:t>pen and safe spaces for all participants to talk and share their opinions, with no formal roles, such as a chair. 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</a:rPr>
              <a:t>Participants frequently worked in smaller sub-groups to develop different aspects of the project – young people choosing which group they wanted to join – served to enhance the ability of some of the young people who were less confident in the larger group to contribute. </a:t>
            </a:r>
          </a:p>
          <a:p>
            <a:r>
              <a:rPr lang="en-GB" b="0" i="0" dirty="0">
                <a:solidFill>
                  <a:srgbClr val="333333"/>
                </a:solidFill>
                <a:effectLst/>
              </a:rPr>
              <a:t>The intention was to avoid what </a:t>
            </a:r>
            <a:r>
              <a:rPr lang="en-GB" b="0" i="0" dirty="0" err="1">
                <a:solidFill>
                  <a:srgbClr val="333333"/>
                </a:solidFill>
                <a:effectLst/>
              </a:rPr>
              <a:t>Jupp</a:t>
            </a:r>
            <a:r>
              <a:rPr lang="en-GB" b="0" i="0" dirty="0">
                <a:solidFill>
                  <a:srgbClr val="333333"/>
                </a:solidFill>
                <a:effectLst/>
              </a:rPr>
              <a:t> Kina (2012: 215) calls ‘the disjuncture in the dialogical relationship between what we feel, think and do’. </a:t>
            </a:r>
          </a:p>
        </p:txBody>
      </p:sp>
    </p:spTree>
    <p:extLst>
      <p:ext uri="{BB962C8B-B14F-4D97-AF65-F5344CB8AC3E}">
        <p14:creationId xmlns:p14="http://schemas.microsoft.com/office/powerpoint/2010/main" val="328706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E8127-DE1D-4CC1-9FF2-B3D5D139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68E6F-8BF2-4B04-B768-B0F23991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The knowledge and experiences of all participants in the workshops are ‘assigned equal value, irrespective of age or status’ (Dunn et al, 2018) in order to:</a:t>
            </a:r>
          </a:p>
          <a:p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establish inclusive ground rules (YP working group)</a:t>
            </a:r>
          </a:p>
          <a:p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build bonds</a:t>
            </a:r>
          </a:p>
          <a:p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share and respect our different ‘</a:t>
            </a:r>
            <a:r>
              <a:rPr lang="en-GB" dirty="0" err="1">
                <a:solidFill>
                  <a:srgbClr val="333333"/>
                </a:solidFill>
                <a:latin typeface="Georgia" panose="02040502050405020303" pitchFamily="18" charset="0"/>
              </a:rPr>
              <a:t>expertises</a:t>
            </a:r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’ ( </a:t>
            </a:r>
            <a:r>
              <a:rPr lang="en-GB" dirty="0" err="1">
                <a:solidFill>
                  <a:srgbClr val="333333"/>
                </a:solidFill>
                <a:latin typeface="Georgia" panose="02040502050405020303" pitchFamily="18" charset="0"/>
              </a:rPr>
              <a:t>Kotzee</a:t>
            </a:r>
            <a:r>
              <a:rPr lang="en-GB" dirty="0">
                <a:solidFill>
                  <a:srgbClr val="333333"/>
                </a:solidFill>
                <a:latin typeface="Georgia" panose="02040502050405020303" pitchFamily="18" charset="0"/>
              </a:rPr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37069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BC3BAB-B8CA-4FCF-B5C1-C29F29B0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is Me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2C2A54E8-3128-4D7C-9CEC-95AA207D6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8" y="643466"/>
            <a:ext cx="49422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8988F8-DA18-4627-A130-7B754835A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937"/>
            <a:ext cx="6478621" cy="4068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5A7C17-4990-4620-BC30-6BA553ADBF52}"/>
              </a:ext>
            </a:extLst>
          </p:cNvPr>
          <p:cNvSpPr txBox="1"/>
          <p:nvPr/>
        </p:nvSpPr>
        <p:spPr>
          <a:xfrm>
            <a:off x="-1" y="1"/>
            <a:ext cx="19881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This is XXXX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AD1B1A-E446-41D2-BCE8-1AC9F1A9667C}"/>
              </a:ext>
            </a:extLst>
          </p:cNvPr>
          <p:cNvSpPr txBox="1"/>
          <p:nvPr/>
        </p:nvSpPr>
        <p:spPr>
          <a:xfrm>
            <a:off x="6478621" y="0"/>
            <a:ext cx="44362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At my funeral: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Venue</a:t>
            </a:r>
            <a:r>
              <a:rPr lang="en-GB" sz="1600" dirty="0"/>
              <a:t> - somewhere nice, white walls, glass doors, basically similar to funerals in The Vampire Diaries (and with a chandelier).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Dress Code </a:t>
            </a:r>
            <a:r>
              <a:rPr lang="en-GB" sz="1600" dirty="0"/>
              <a:t>– Black, dresses and suits similar to the mid or late 1900s.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Theme</a:t>
            </a:r>
            <a:r>
              <a:rPr lang="en-GB" sz="1600" dirty="0"/>
              <a:t> – Favourite colour, so black, though I would not mind a black and white 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</a:rPr>
              <a:t>Music</a:t>
            </a:r>
            <a:r>
              <a:rPr lang="en-GB" sz="1600" dirty="0"/>
              <a:t> – violins, piano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E78F8B-DCB2-42DF-A7A2-4F9153B2DABD}"/>
              </a:ext>
            </a:extLst>
          </p:cNvPr>
          <p:cNvSpPr txBox="1"/>
          <p:nvPr/>
        </p:nvSpPr>
        <p:spPr>
          <a:xfrm>
            <a:off x="13474" y="4624089"/>
            <a:ext cx="5165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Best Memories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Going to London when I was 10 to visit my aunty – It’s nice when I see my aunty because she buys me lots of things.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My 15th Birthday – we had a barbecue and it was just a lovely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Every time I see my cousin sister – she’s like my best friend but she lives quite far from me so I don’t get to see her very often. But we’re inseparable together.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D09EA4-A937-4A8C-9C89-28BC4C706518}"/>
              </a:ext>
            </a:extLst>
          </p:cNvPr>
          <p:cNvSpPr txBox="1"/>
          <p:nvPr/>
        </p:nvSpPr>
        <p:spPr>
          <a:xfrm>
            <a:off x="6381321" y="2338185"/>
            <a:ext cx="46308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/>
              <a:t>The best holiday is Christmas because I get to spend time with family who live far away from me and there’s lots of food!</a:t>
            </a:r>
            <a:endParaRPr lang="en-GB" sz="1600" dirty="0"/>
          </a:p>
        </p:txBody>
      </p:sp>
      <p:pic>
        <p:nvPicPr>
          <p:cNvPr id="2050" name="Picture 2" descr="History | Brierley Hill Primary School">
            <a:extLst>
              <a:ext uri="{FF2B5EF4-FFF2-40B4-BE49-F238E27FC236}">
                <a16:creationId xmlns:a16="http://schemas.microsoft.com/office/drawing/2014/main" xmlns="" id="{7B9CF2C8-7C12-4D4B-87A7-90C36882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02" y="4854288"/>
            <a:ext cx="2827398" cy="19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t Pursuit (2015) - IMDb">
            <a:extLst>
              <a:ext uri="{FF2B5EF4-FFF2-40B4-BE49-F238E27FC236}">
                <a16:creationId xmlns:a16="http://schemas.microsoft.com/office/drawing/2014/main" xmlns="" id="{FE205CFD-4A8D-4E6A-86A2-4387B7B9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725" y="4580342"/>
            <a:ext cx="1529877" cy="22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ckets to My Downfall - Wikipedia">
            <a:extLst>
              <a:ext uri="{FF2B5EF4-FFF2-40B4-BE49-F238E27FC236}">
                <a16:creationId xmlns:a16="http://schemas.microsoft.com/office/drawing/2014/main" xmlns="" id="{4E5110BE-48FE-435A-A075-1737FDFF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19" y="4854288"/>
            <a:ext cx="1953149" cy="195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D9668E-AF7D-4205-9125-CB48B1F44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645" y="3534580"/>
            <a:ext cx="2141801" cy="120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AB4A1A1-D328-4CEF-94A2-E1966DCA1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725" y="3280108"/>
            <a:ext cx="2409528" cy="1204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7E6535-F195-4E84-BB76-2ABAAF4CF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0375" y="3280108"/>
            <a:ext cx="1574180" cy="1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FA17A-D07D-4CCF-A5ED-5B8204B0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we learned about co-producing with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F1FB9-0AE7-4407-AB87-354BA756F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Excluded young people are experts by their experience and bring essential and unique knowledge, resources and assets which can be drawn upon to create change for individuals and communities (Foot &amp; Hopkins, 2010)</a:t>
            </a:r>
          </a:p>
          <a:p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3106B08-527B-4D3A-B0F3-86ECACA3EA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1843340"/>
            <a:ext cx="4475531" cy="31680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6962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 with low confidence">
            <a:extLst>
              <a:ext uri="{FF2B5EF4-FFF2-40B4-BE49-F238E27FC236}">
                <a16:creationId xmlns:a16="http://schemas.microsoft.com/office/drawing/2014/main" xmlns="" id="{CEC49A61-E05A-4245-8F88-2CB3A68CD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61618"/>
            <a:ext cx="10905066" cy="43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Chart&#10;&#10;Description automatically generated with medium confidence">
            <a:extLst>
              <a:ext uri="{FF2B5EF4-FFF2-40B4-BE49-F238E27FC236}">
                <a16:creationId xmlns:a16="http://schemas.microsoft.com/office/drawing/2014/main" xmlns="" id="{BE58328A-8F6D-4DA4-8D3A-89FCE40B7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38936"/>
            <a:ext cx="10905066" cy="45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A3C1E-9FAD-4F15-B39E-E3D4DB206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from first evaluation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9C7317-B264-43BF-9CA4-B7B1F75F6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Confidence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EEE88C-B5FC-46D1-8AC7-7999E981DE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/>
            <a:r>
              <a:rPr lang="en-GB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Much more as I feel I've learnt a lot</a:t>
            </a:r>
          </a:p>
          <a:p>
            <a:pPr algn="l"/>
            <a:r>
              <a:rPr lang="en-GB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was nervous before it started but I have got to know the ambassadors and found it easy to communicate respectively with everyone.</a:t>
            </a:r>
          </a:p>
          <a:p>
            <a:r>
              <a:rPr lang="en-GB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just feel more confident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AC4962E-37B9-4D52-B0DE-9FFD3C7C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Skills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27BC8DE-8F1E-4F3D-AD1F-565F7DD4F2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/>
            <a:r>
              <a:rPr lang="en-GB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Creative thinking, could think of good ideas</a:t>
            </a:r>
          </a:p>
          <a:p>
            <a:pPr algn="l"/>
            <a:r>
              <a:rPr lang="en-GB" b="0" dirty="0" err="1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</a:t>
            </a:r>
            <a:r>
              <a:rPr lang="en-GB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 have good communication skills which helped to generate ideas with the group</a:t>
            </a:r>
          </a:p>
          <a:p>
            <a:pPr algn="l"/>
            <a:r>
              <a:rPr lang="en-GB" b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 believe I have brought my attention for detail skills, used when creating resources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06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FA17A-D07D-4CCF-A5ED-5B8204B0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learned about co-producing with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F1FB9-0AE7-4407-AB87-354BA756F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Power imbalance – have to be constantly vigilant</a:t>
            </a:r>
          </a:p>
          <a:p>
            <a:r>
              <a:rPr lang="en-GB" dirty="0"/>
              <a:t>Confidence – adults and YP!</a:t>
            </a:r>
          </a:p>
          <a:p>
            <a:r>
              <a:rPr lang="en-GB" dirty="0"/>
              <a:t>Need to enable and not pass over responsibility too quickly</a:t>
            </a:r>
          </a:p>
          <a:p>
            <a:r>
              <a:rPr lang="en-GB" dirty="0"/>
              <a:t>Recognising disengagement as a failure of the project and not as a failure of the individual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Content Placeholder 5" descr="Chart, bubble chart&#10;&#10;Description automatically generated">
            <a:extLst>
              <a:ext uri="{FF2B5EF4-FFF2-40B4-BE49-F238E27FC236}">
                <a16:creationId xmlns:a16="http://schemas.microsoft.com/office/drawing/2014/main" xmlns="" id="{B1B87862-8E52-4CF3-B549-963C6D6289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70" y="1825625"/>
            <a:ext cx="4745859" cy="4351338"/>
          </a:xfrm>
        </p:spPr>
      </p:pic>
    </p:spTree>
    <p:extLst>
      <p:ext uri="{BB962C8B-B14F-4D97-AF65-F5344CB8AC3E}">
        <p14:creationId xmlns:p14="http://schemas.microsoft.com/office/powerpoint/2010/main" val="6924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ack rectangular object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B510ED53-BF24-4B66-AB93-14DD88093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9F3A8-C336-490E-8B85-2065F702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Results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7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1CFFD-D284-4EE1-848F-8D4A6122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Dying 2 Talk?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DC4D4-B403-484E-867D-56FD8A59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Conversations with Bradford Bereavement Support and Child Bereavement UK</a:t>
            </a:r>
          </a:p>
          <a:p>
            <a:r>
              <a:rPr lang="en-US" sz="2200" dirty="0"/>
              <a:t>Continuing Bonds (University of Bradford)</a:t>
            </a:r>
          </a:p>
        </p:txBody>
      </p:sp>
      <p:pic>
        <p:nvPicPr>
          <p:cNvPr id="6" name="Content Placeholder 5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8B87FBD1-D72B-4182-AF38-4B7F0B327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139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13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14AAF-7BB1-4B39-AC39-A7B04A7A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0B1D97-6833-4E43-B5FC-C842A2DBF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 Jane Booth (Senior Lecturer in Sociology and </a:t>
            </a:r>
            <a:r>
              <a:rPr lang="en-GB"/>
              <a:t>Social Policy)</a:t>
            </a:r>
            <a:endParaRPr lang="en-GB" dirty="0"/>
          </a:p>
          <a:p>
            <a:r>
              <a:rPr lang="en-GB" dirty="0">
                <a:hlinkClick r:id="rId2"/>
              </a:rPr>
              <a:t>J.booth3@wlv.ac.uk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661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B073B-2065-49D4-9AE9-465169DE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29961-D9D0-4ACB-98A8-ECA93C2E0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Aynsley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-Green, A. (2017) Think adult—think child! Why should staff caring for dying adults ask what the death means for children in the family?, British Medical Bulletin, 123(1): 5–17, DOI: </a:t>
            </a:r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doi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: 10.1093/</a:t>
            </a:r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bmb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/ldx026 </a:t>
            </a: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Booth, J. (2019) ‘Empowering Disadvantaged Communities in UK: Missing the Potential of Co-production’, </a:t>
            </a:r>
            <a:r>
              <a:rPr lang="en-GB" sz="2400" b="0" dirty="0">
                <a:solidFill>
                  <a:srgbClr val="333333"/>
                </a:solidFill>
                <a:effectLst/>
                <a:latin typeface="-apple-system"/>
              </a:rPr>
              <a:t>Social Change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, 49(2): 276-292.</a:t>
            </a: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Booth, J., Croucher, K. &amp; Bryant, E. (2021) ‘Dying to talk? Co-producing resources with young people to get them talking about bereavement, death and dying’, 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Voluntary Sector Review,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12 (3) pp. 333-357. </a:t>
            </a:r>
          </a:p>
          <a:p>
            <a:r>
              <a:rPr lang="en-GB" sz="2400" dirty="0"/>
              <a:t>Campbell and </a:t>
            </a:r>
            <a:r>
              <a:rPr lang="en-GB" sz="2400" dirty="0" err="1"/>
              <a:t>Vanderhoven</a:t>
            </a:r>
            <a:r>
              <a:rPr lang="en-GB" sz="2400" dirty="0"/>
              <a:t> et al (2016) Knowledge that matters: Realising the potential of co-production’ (N8/ESRC Research Programme Report) Manchester: N8 Research partnership</a:t>
            </a:r>
            <a:endParaRPr lang="en-GB" sz="24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Dunn, V., O’Keeffe, S., </a:t>
            </a:r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Stapley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, E. 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et al. (2018) ‘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Facing Shadows: working with young people to coproduce a short film about depression’ 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Research Involvement and Engagement,</a:t>
            </a:r>
            <a:r>
              <a:rPr lang="en-GB" sz="2400" i="0" dirty="0">
                <a:solidFill>
                  <a:srgbClr val="333333"/>
                </a:solidFill>
                <a:effectLst/>
                <a:latin typeface="-apple-system"/>
              </a:rPr>
              <a:t> 4 (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46</a:t>
            </a:r>
            <a:r>
              <a:rPr lang="en-GB" sz="2400" dirty="0">
                <a:solidFill>
                  <a:srgbClr val="333333"/>
                </a:solidFill>
                <a:latin typeface="-apple-system"/>
              </a:rPr>
              <a:t>)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  <a:hlinkClick r:id="rId2"/>
              </a:rPr>
              <a:t>https://doi.org/10.1186/s40900-018-0126-y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 </a:t>
            </a: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Foot, J., &amp; Hopkins, T. ( 2010 ). A Glass Half Full: How An Asset Approach Can Improve Community Health and Well‐Being. UK : IDEA Healthy Communities.</a:t>
            </a:r>
          </a:p>
          <a:p>
            <a:r>
              <a:rPr lang="en-GB" sz="2400" i="0" dirty="0">
                <a:solidFill>
                  <a:srgbClr val="333333"/>
                </a:solidFill>
                <a:effectLst/>
                <a:latin typeface="-apple-system"/>
              </a:rPr>
              <a:t>Harrison, L. and Harrington, R. (2001) Adolescents’ bereavement experiences: prevalence, association with depressive symptoms, and use of services, </a:t>
            </a:r>
            <a:r>
              <a:rPr lang="en-GB" sz="2400" i="1" dirty="0">
                <a:solidFill>
                  <a:srgbClr val="333333"/>
                </a:solidFill>
                <a:effectLst/>
                <a:latin typeface="-apple-system"/>
              </a:rPr>
              <a:t>Journal of Adolescence</a:t>
            </a:r>
            <a:r>
              <a:rPr lang="en-GB" sz="2400" i="0" dirty="0">
                <a:solidFill>
                  <a:srgbClr val="333333"/>
                </a:solidFill>
                <a:effectLst/>
                <a:latin typeface="-apple-system"/>
              </a:rPr>
              <a:t>, 24(2): 159–69</a:t>
            </a:r>
          </a:p>
          <a:p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Kellehear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, A. (2012) 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Compassionate Cities: Public Health and End-of-Life Care,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London: Routledge</a:t>
            </a:r>
          </a:p>
          <a:p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Kirby, P.A. (2004) 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Guide to actively involving young people in research: for researchers, research commissioners, and managers, 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Eastleigh: INVOLVE</a:t>
            </a:r>
          </a:p>
          <a:p>
            <a:r>
              <a:rPr lang="en-GB" sz="2400" b="0" i="0" dirty="0" err="1">
                <a:solidFill>
                  <a:srgbClr val="333333"/>
                </a:solidFill>
                <a:effectLst/>
                <a:latin typeface="-apple-system"/>
              </a:rPr>
              <a:t>Kotzee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, B. (2012) Expertise, fluency and social realism about professional knowledge, </a:t>
            </a:r>
            <a:r>
              <a:rPr lang="en-GB" sz="2400" b="0" i="1" dirty="0">
                <a:solidFill>
                  <a:srgbClr val="333333"/>
                </a:solidFill>
                <a:effectLst/>
                <a:latin typeface="-apple-system"/>
              </a:rPr>
              <a:t>Journal of Education and Work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-apple-system"/>
              </a:rPr>
              <a:t>, 27(2): 161–78.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1CFFD-D284-4EE1-848F-8D4A6122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Dying 2 Talk?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DC4D4-B403-484E-867D-56FD8A590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Death is a universal event experienced by all living beings.</a:t>
            </a:r>
          </a:p>
          <a:p>
            <a:r>
              <a:rPr lang="en-US" sz="2200" dirty="0"/>
              <a:t>78% of young people aged 11–16 had experienced the death of either a close relative or a friend (Harrison and Harrington, 2001)</a:t>
            </a:r>
          </a:p>
          <a:p>
            <a:r>
              <a:rPr lang="en-US" sz="2200" dirty="0"/>
              <a:t>The detrimental effects of child bereavement persist into adulthood and include depression, smoking, risk-taking </a:t>
            </a:r>
            <a:r>
              <a:rPr lang="en-US" sz="2200" dirty="0" err="1"/>
              <a:t>behaviour</a:t>
            </a:r>
            <a:r>
              <a:rPr lang="en-US" sz="2200" dirty="0"/>
              <a:t>, unemployment, poor educational attainment and criminal activity (</a:t>
            </a:r>
            <a:r>
              <a:rPr lang="en-US" sz="2200" dirty="0" err="1"/>
              <a:t>Aynsley</a:t>
            </a:r>
            <a:r>
              <a:rPr lang="en-US" sz="2200" dirty="0"/>
              <a:t>-Green, 2017) </a:t>
            </a:r>
          </a:p>
        </p:txBody>
      </p:sp>
      <p:pic>
        <p:nvPicPr>
          <p:cNvPr id="6" name="Content Placeholder 5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8B87FBD1-D72B-4182-AF38-4B7F0B327F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r="5139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B44F8-1AFD-4B3E-A3C5-1A66A09F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Dying 2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0A78BA-1099-4503-90B9-0EAA38F8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professionalisation of death, in which we devolve responsibility to health and social care professionals, diminishes the ‘ordinariness of death’ (</a:t>
            </a:r>
            <a:r>
              <a:rPr lang="en-GB" dirty="0" err="1"/>
              <a:t>Kellehear</a:t>
            </a:r>
            <a:r>
              <a:rPr lang="en-GB" dirty="0"/>
              <a:t>, 2012: ix), taking care out of the community, and diminishing our capacity, as individuals, family members and friends, to deal with death and dying (Booth et al 2020). </a:t>
            </a:r>
          </a:p>
          <a:p>
            <a:r>
              <a:rPr lang="en-GB" dirty="0"/>
              <a:t>General reluctance to discuss death in broader society, making talking about grief a specialist area rather than an everyday occurrence</a:t>
            </a:r>
          </a:p>
          <a:p>
            <a:r>
              <a:rPr lang="en-GB" dirty="0"/>
              <a:t> (</a:t>
            </a:r>
            <a:r>
              <a:rPr lang="en-GB" dirty="0" err="1"/>
              <a:t>Kellehear</a:t>
            </a:r>
            <a:r>
              <a:rPr lang="en-GB" dirty="0"/>
              <a:t>, 2012).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93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8F63B-BFA7-4135-A7AC-D8026120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Why co-produce?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8F185-4AD4-4D8C-ADF7-C3AE6181E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Bereavement and young people – often feel a sense of powerlessness (Aynsley-Green, 2017). </a:t>
            </a:r>
          </a:p>
          <a:p>
            <a:r>
              <a:rPr lang="en-US" sz="2200"/>
              <a:t>Article 12, UN Convention on Rights of the Child: ‘Parties shall assure to the child who is capable of forming his or her own views the right to express those views freely in all matters affecting the child.’</a:t>
            </a:r>
          </a:p>
          <a:p>
            <a:endParaRPr lang="en-US" sz="2200"/>
          </a:p>
          <a:p>
            <a:endParaRPr lang="en-US" sz="2200"/>
          </a:p>
        </p:txBody>
      </p:sp>
      <p:pic>
        <p:nvPicPr>
          <p:cNvPr id="6" name="Content Placeholder 5" descr="Chart, bubble chart&#10;&#10;Description automatically generated">
            <a:extLst>
              <a:ext uri="{FF2B5EF4-FFF2-40B4-BE49-F238E27FC236}">
                <a16:creationId xmlns:a16="http://schemas.microsoft.com/office/drawing/2014/main" xmlns="" id="{60973C3B-F152-40C1-84C4-FA0D154F4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r="4697" b="-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77A147A-9ED8-46B4-8660-1B3C2AA880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3424B7-30D5-4A5F-AD22-E9EF664B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4600"/>
              <a:t>Coproduction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D6C15A0-C087-4593-8414-2B4EC1CD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C8771B-7E16-4688-8DC3-68517DDFD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 dirty="0"/>
              <a:t>Transformation of power between researchers and those being researched. </a:t>
            </a:r>
          </a:p>
          <a:p>
            <a:r>
              <a:rPr lang="en-GB" sz="2200" dirty="0"/>
              <a:t>Implies ‘mutual respect, no hierarchy of knowledge forms, fluid and permeable disciplinary and professional boundaries, … [and] test(</a:t>
            </a:r>
            <a:r>
              <a:rPr lang="en-GB" sz="2200" dirty="0" err="1"/>
              <a:t>ing</a:t>
            </a:r>
            <a:r>
              <a:rPr lang="en-GB" sz="2200" dirty="0"/>
              <a:t>) knowledge in the context where the application is required and where implementation will take place’ (Campbell and </a:t>
            </a:r>
            <a:r>
              <a:rPr lang="en-GB" sz="2200" dirty="0" err="1"/>
              <a:t>Vanderhoven</a:t>
            </a:r>
            <a:r>
              <a:rPr lang="en-GB" sz="2200" dirty="0"/>
              <a:t> et al, 2016: 12).</a:t>
            </a:r>
          </a:p>
        </p:txBody>
      </p:sp>
    </p:spTree>
    <p:extLst>
      <p:ext uri="{BB962C8B-B14F-4D97-AF65-F5344CB8AC3E}">
        <p14:creationId xmlns:p14="http://schemas.microsoft.com/office/powerpoint/2010/main" val="8103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A19FE-23E5-4D8A-A2FD-69125634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approach…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5C7DF9-0304-4083-88BF-1F94A11A0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4944151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A particiatory approach as promoted by Strokosch (2013), offered us a model to empower the young people, drawing on their expertise as residents in the local community, as students in the local schools… and as individuals living with loss and bereavement. </a:t>
            </a:r>
          </a:p>
          <a:p>
            <a:r>
              <a:rPr lang="en-US" sz="2200"/>
              <a:t>The mechanisms employed centred around reframing the relationship between the professionals – the adults – and the young people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6F7435D-E3DB-47B1-BA61-B00ACC83A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F263A0B5-F8C4-4116-809F-78A768EA79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CA16AF6-727F-46A5-A37F-CFD8F55955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2338464"/>
            <a:ext cx="4475531" cy="217782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8372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66ED5-A3E3-48F9-9101-E59CA3A7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C5B3AD-D174-4C28-BDD4-33C553D94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Kotzee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recognises a range of expertise: ‘rather than view expertise as one phenomenon, it may be fruitful to investigate different </a:t>
            </a:r>
            <a:r>
              <a:rPr lang="en-GB" sz="2800" b="1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expertises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in the light of differences between them rather than to force them all into the same mould’ (2012:174). </a:t>
            </a:r>
          </a:p>
          <a:p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ecognising, and valuing, the ‘</a:t>
            </a:r>
            <a:r>
              <a:rPr lang="en-GB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differentiatedness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of expertise’ rather than privileging one understanding over another (</a:t>
            </a:r>
            <a:r>
              <a:rPr lang="en-GB" sz="2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Kotzee</a:t>
            </a:r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2012:175).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6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8CE4F-E7DE-450B-AD86-8BF8B83F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EE8290-662B-4029-A23D-34515D459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Invitation out to local schools, through our networks</a:t>
            </a:r>
          </a:p>
          <a:p>
            <a:r>
              <a:rPr lang="en-GB" dirty="0"/>
              <a:t>Application form – written or video</a:t>
            </a:r>
          </a:p>
          <a:p>
            <a:r>
              <a:rPr lang="en-GB" dirty="0"/>
              <a:t>14-19 years</a:t>
            </a:r>
          </a:p>
          <a:p>
            <a:r>
              <a:rPr lang="en-GB" dirty="0"/>
              <a:t>Employed as Ambassadors (above minimum wage)</a:t>
            </a:r>
          </a:p>
        </p:txBody>
      </p:sp>
    </p:spTree>
    <p:extLst>
      <p:ext uri="{BB962C8B-B14F-4D97-AF65-F5344CB8AC3E}">
        <p14:creationId xmlns:p14="http://schemas.microsoft.com/office/powerpoint/2010/main" val="57895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B827B268BD9C4D863CC51808233C77" ma:contentTypeVersion="12" ma:contentTypeDescription="Create a new document." ma:contentTypeScope="" ma:versionID="ba2b67975866221a952a4037a7a3e1e9">
  <xsd:schema xmlns:xsd="http://www.w3.org/2001/XMLSchema" xmlns:xs="http://www.w3.org/2001/XMLSchema" xmlns:p="http://schemas.microsoft.com/office/2006/metadata/properties" xmlns:ns2="4c87f55c-133e-4388-bfaa-d78654211d79" xmlns:ns3="1df0914a-02d5-46d2-9363-fe9f0078ee17" targetNamespace="http://schemas.microsoft.com/office/2006/metadata/properties" ma:root="true" ma:fieldsID="b0f260407e6d67850ba34fdd40bed20d" ns2:_="" ns3:_="">
    <xsd:import namespace="4c87f55c-133e-4388-bfaa-d78654211d79"/>
    <xsd:import namespace="1df0914a-02d5-46d2-9363-fe9f0078e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7f55c-133e-4388-bfaa-d78654211d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914a-02d5-46d2-9363-fe9f0078e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4D39B3-77D3-4ECC-891B-E214F0FA0C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7f55c-133e-4388-bfaa-d78654211d79"/>
    <ds:schemaRef ds:uri="1df0914a-02d5-46d2-9363-fe9f0078e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6C61C8-7F1D-4B71-B54B-B88CCE236054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1df0914a-02d5-46d2-9363-fe9f0078ee17"/>
    <ds:schemaRef ds:uri="4c87f55c-133e-4388-bfaa-d78654211d7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0667CD-CF8F-4949-832E-78AD019DBE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1178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Georgia</vt:lpstr>
      <vt:lpstr>Roboto</vt:lpstr>
      <vt:lpstr>Wingdings</vt:lpstr>
      <vt:lpstr>Office Theme</vt:lpstr>
      <vt:lpstr>Dying 2 Talk Session 1 Co-producing with young people</vt:lpstr>
      <vt:lpstr>Why Dying 2 Talk?</vt:lpstr>
      <vt:lpstr>Why Dying 2 Talk?</vt:lpstr>
      <vt:lpstr>Why Dying 2 Talk?</vt:lpstr>
      <vt:lpstr>Why co-produce?</vt:lpstr>
      <vt:lpstr>Coproduction</vt:lpstr>
      <vt:lpstr>Our approach…</vt:lpstr>
      <vt:lpstr>What is expertise</vt:lpstr>
      <vt:lpstr>Recruitment</vt:lpstr>
      <vt:lpstr>Think Ins</vt:lpstr>
      <vt:lpstr>Think Ins</vt:lpstr>
      <vt:lpstr>This is Me</vt:lpstr>
      <vt:lpstr>PowerPoint Presentation</vt:lpstr>
      <vt:lpstr>What we learned about co-producing with young people</vt:lpstr>
      <vt:lpstr>PowerPoint Presentation</vt:lpstr>
      <vt:lpstr>PowerPoint Presentation</vt:lpstr>
      <vt:lpstr>Comments from first evaluation</vt:lpstr>
      <vt:lpstr>What we learned about co-producing with young people</vt:lpstr>
      <vt:lpstr>Results</vt:lpstr>
      <vt:lpstr>Contact details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Dying 2 Talk Session 1 Co-producing with young people</dc:title>
  <dc:creator>Booth, Jane</dc:creator>
  <cp:lastModifiedBy>David</cp:lastModifiedBy>
  <cp:revision>2</cp:revision>
  <dcterms:created xsi:type="dcterms:W3CDTF">2021-12-07T08:14:47Z</dcterms:created>
  <dcterms:modified xsi:type="dcterms:W3CDTF">2022-01-27T18:13:20Z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0x01010012B827B268BD9C4D863CC51808233C77</vt:lpwstr>
  </property>
</Properties>
</file>